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C6706-F8B6-420F-B592-E103E3F841FC}" v="1" dt="2021-12-10T15:24:02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Weitz" userId="8238f3e5-d645-4642-9998-3401dcb9d1d0" providerId="ADAL" clId="{CE9C6706-F8B6-420F-B592-E103E3F841FC}"/>
    <pc:docChg chg="undo custSel modSld">
      <pc:chgData name="David Weitz" userId="8238f3e5-d645-4642-9998-3401dcb9d1d0" providerId="ADAL" clId="{CE9C6706-F8B6-420F-B592-E103E3F841FC}" dt="2021-12-10T15:27:16.043" v="319" actId="1076"/>
      <pc:docMkLst>
        <pc:docMk/>
      </pc:docMkLst>
      <pc:sldChg chg="addSp delSp modSp mod">
        <pc:chgData name="David Weitz" userId="8238f3e5-d645-4642-9998-3401dcb9d1d0" providerId="ADAL" clId="{CE9C6706-F8B6-420F-B592-E103E3F841FC}" dt="2021-12-10T15:27:16.043" v="319" actId="1076"/>
        <pc:sldMkLst>
          <pc:docMk/>
          <pc:sldMk cId="240215819" sldId="256"/>
        </pc:sldMkLst>
        <pc:spChg chg="mod">
          <ac:chgData name="David Weitz" userId="8238f3e5-d645-4642-9998-3401dcb9d1d0" providerId="ADAL" clId="{CE9C6706-F8B6-420F-B592-E103E3F841FC}" dt="2021-12-10T15:23:39.725" v="7" actId="20577"/>
          <ac:spMkLst>
            <pc:docMk/>
            <pc:sldMk cId="240215819" sldId="256"/>
            <ac:spMk id="2" creationId="{100BC5E9-4BD9-4F28-A5B2-BCEC3C5761CD}"/>
          </ac:spMkLst>
        </pc:spChg>
        <pc:spChg chg="del mod">
          <ac:chgData name="David Weitz" userId="8238f3e5-d645-4642-9998-3401dcb9d1d0" providerId="ADAL" clId="{CE9C6706-F8B6-420F-B592-E103E3F841FC}" dt="2021-12-10T15:25:29.667" v="63" actId="478"/>
          <ac:spMkLst>
            <pc:docMk/>
            <pc:sldMk cId="240215819" sldId="256"/>
            <ac:spMk id="4" creationId="{4BE282B4-182C-4F96-A920-D09117E5BBD2}"/>
          </ac:spMkLst>
        </pc:spChg>
        <pc:spChg chg="mod">
          <ac:chgData name="David Weitz" userId="8238f3e5-d645-4642-9998-3401dcb9d1d0" providerId="ADAL" clId="{CE9C6706-F8B6-420F-B592-E103E3F841FC}" dt="2021-12-10T15:23:16.074" v="0" actId="1036"/>
          <ac:spMkLst>
            <pc:docMk/>
            <pc:sldMk cId="240215819" sldId="256"/>
            <ac:spMk id="7" creationId="{95199A40-BE4B-4187-AA2D-3C7721F011FE}"/>
          </ac:spMkLst>
        </pc:spChg>
        <pc:spChg chg="del mod">
          <ac:chgData name="David Weitz" userId="8238f3e5-d645-4642-9998-3401dcb9d1d0" providerId="ADAL" clId="{CE9C6706-F8B6-420F-B592-E103E3F841FC}" dt="2021-12-10T15:25:32.261" v="66" actId="478"/>
          <ac:spMkLst>
            <pc:docMk/>
            <pc:sldMk cId="240215819" sldId="256"/>
            <ac:spMk id="11" creationId="{430CED10-6D74-4B03-969C-D047F05D26C9}"/>
          </ac:spMkLst>
        </pc:spChg>
        <pc:spChg chg="del">
          <ac:chgData name="David Weitz" userId="8238f3e5-d645-4642-9998-3401dcb9d1d0" providerId="ADAL" clId="{CE9C6706-F8B6-420F-B592-E103E3F841FC}" dt="2021-12-10T15:25:33.603" v="67" actId="478"/>
          <ac:spMkLst>
            <pc:docMk/>
            <pc:sldMk cId="240215819" sldId="256"/>
            <ac:spMk id="12" creationId="{0C5962E9-8B8F-4E4B-BFD3-48C1E43532E1}"/>
          </ac:spMkLst>
        </pc:spChg>
        <pc:spChg chg="mod">
          <ac:chgData name="David Weitz" userId="8238f3e5-d645-4642-9998-3401dcb9d1d0" providerId="ADAL" clId="{CE9C6706-F8B6-420F-B592-E103E3F841FC}" dt="2021-12-10T15:23:52.740" v="28" actId="20577"/>
          <ac:spMkLst>
            <pc:docMk/>
            <pc:sldMk cId="240215819" sldId="256"/>
            <ac:spMk id="13" creationId="{5A9D8D63-08A4-4258-9D12-C836A01D2AFE}"/>
          </ac:spMkLst>
        </pc:spChg>
        <pc:spChg chg="add del mod">
          <ac:chgData name="David Weitz" userId="8238f3e5-d645-4642-9998-3401dcb9d1d0" providerId="ADAL" clId="{CE9C6706-F8B6-420F-B592-E103E3F841FC}" dt="2021-12-10T15:27:16.043" v="319" actId="1076"/>
          <ac:spMkLst>
            <pc:docMk/>
            <pc:sldMk cId="240215819" sldId="256"/>
            <ac:spMk id="14" creationId="{8FC66AE6-4A4C-4355-B181-1B6F44828DE0}"/>
          </ac:spMkLst>
        </pc:spChg>
        <pc:spChg chg="add mod">
          <ac:chgData name="David Weitz" userId="8238f3e5-d645-4642-9998-3401dcb9d1d0" providerId="ADAL" clId="{CE9C6706-F8B6-420F-B592-E103E3F841FC}" dt="2021-12-10T15:25:16.194" v="60" actId="1076"/>
          <ac:spMkLst>
            <pc:docMk/>
            <pc:sldMk cId="240215819" sldId="256"/>
            <ac:spMk id="18" creationId="{E019DB51-3AAF-455B-BEAF-70699AD84206}"/>
          </ac:spMkLst>
        </pc:spChg>
        <pc:picChg chg="del">
          <ac:chgData name="David Weitz" userId="8238f3e5-d645-4642-9998-3401dcb9d1d0" providerId="ADAL" clId="{CE9C6706-F8B6-420F-B592-E103E3F841FC}" dt="2021-12-10T15:23:57.474" v="29" actId="478"/>
          <ac:picMkLst>
            <pc:docMk/>
            <pc:sldMk cId="240215819" sldId="256"/>
            <ac:picMk id="5" creationId="{9FE9E3F7-E159-4B78-B963-61E5E50B6C31}"/>
          </ac:picMkLst>
        </pc:picChg>
        <pc:picChg chg="del">
          <ac:chgData name="David Weitz" userId="8238f3e5-d645-4642-9998-3401dcb9d1d0" providerId="ADAL" clId="{CE9C6706-F8B6-420F-B592-E103E3F841FC}" dt="2021-12-10T15:25:27.213" v="61" actId="478"/>
          <ac:picMkLst>
            <pc:docMk/>
            <pc:sldMk cId="240215819" sldId="256"/>
            <ac:picMk id="6" creationId="{B5C1D8CF-19B7-4193-891F-2FCBB775B313}"/>
          </ac:picMkLst>
        </pc:picChg>
        <pc:picChg chg="del">
          <ac:chgData name="David Weitz" userId="8238f3e5-d645-4642-9998-3401dcb9d1d0" providerId="ADAL" clId="{CE9C6706-F8B6-420F-B592-E103E3F841FC}" dt="2021-12-10T15:25:34.283" v="68" actId="478"/>
          <ac:picMkLst>
            <pc:docMk/>
            <pc:sldMk cId="240215819" sldId="256"/>
            <ac:picMk id="8" creationId="{F7CE381A-0139-43F7-9F2A-6FC7A96CAE62}"/>
          </ac:picMkLst>
        </pc:picChg>
        <pc:picChg chg="del">
          <ac:chgData name="David Weitz" userId="8238f3e5-d645-4642-9998-3401dcb9d1d0" providerId="ADAL" clId="{CE9C6706-F8B6-420F-B592-E103E3F841FC}" dt="2021-12-10T15:25:30.821" v="64" actId="478"/>
          <ac:picMkLst>
            <pc:docMk/>
            <pc:sldMk cId="240215819" sldId="256"/>
            <ac:picMk id="10" creationId="{4ED712E4-D450-4529-8989-2BAC8F34A2D4}"/>
          </ac:picMkLst>
        </pc:picChg>
        <pc:picChg chg="add del mod">
          <ac:chgData name="David Weitz" userId="8238f3e5-d645-4642-9998-3401dcb9d1d0" providerId="ADAL" clId="{CE9C6706-F8B6-420F-B592-E103E3F841FC}" dt="2021-12-10T15:24:04.801" v="33" actId="478"/>
          <ac:picMkLst>
            <pc:docMk/>
            <pc:sldMk cId="240215819" sldId="256"/>
            <ac:picMk id="16" creationId="{002BE8E3-D45E-4D7D-820E-97193FAABE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3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5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5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0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8720-0E1B-4B82-97EF-C5576D045FF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E3CC-9816-4535-A46A-4B2E98D2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685A38-A41D-4985-B9BA-0B7600797C3A}"/>
              </a:ext>
            </a:extLst>
          </p:cNvPr>
          <p:cNvSpPr/>
          <p:nvPr/>
        </p:nvSpPr>
        <p:spPr>
          <a:xfrm>
            <a:off x="4665726" y="0"/>
            <a:ext cx="2192274" cy="2354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BC5E9-4BD9-4F28-A5B2-BCEC3C576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702" y="97418"/>
            <a:ext cx="4545330" cy="1780032"/>
          </a:xfrm>
        </p:spPr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D8D63-08A4-4258-9D12-C836A01D2AFE}"/>
              </a:ext>
            </a:extLst>
          </p:cNvPr>
          <p:cNvSpPr txBox="1"/>
          <p:nvPr/>
        </p:nvSpPr>
        <p:spPr>
          <a:xfrm>
            <a:off x="282702" y="1708001"/>
            <a:ext cx="219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Name</a:t>
            </a:r>
          </a:p>
          <a:p>
            <a:r>
              <a:rPr lang="en-US" dirty="0"/>
              <a:t>Contact Info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C66AE6-4A4C-4355-B181-1B6F44828DE0}"/>
              </a:ext>
            </a:extLst>
          </p:cNvPr>
          <p:cNvSpPr txBox="1"/>
          <p:nvPr/>
        </p:nvSpPr>
        <p:spPr>
          <a:xfrm>
            <a:off x="1258824" y="4237096"/>
            <a:ext cx="4340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rest of the space is yours to fill out however you would like but we have a couple of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Bold Title-grab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Diagrams-a picture is worth 1,000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Limited Writing-less is more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199A40-BE4B-4187-AA2D-3C7721F011FE}"/>
              </a:ext>
            </a:extLst>
          </p:cNvPr>
          <p:cNvSpPr txBox="1"/>
          <p:nvPr/>
        </p:nvSpPr>
        <p:spPr>
          <a:xfrm>
            <a:off x="4703064" y="1938292"/>
            <a:ext cx="215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Scan to Read More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19DB51-3AAF-455B-BEAF-70699AD84206}"/>
              </a:ext>
            </a:extLst>
          </p:cNvPr>
          <p:cNvSpPr txBox="1"/>
          <p:nvPr/>
        </p:nvSpPr>
        <p:spPr>
          <a:xfrm>
            <a:off x="4859272" y="479602"/>
            <a:ext cx="18425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Leave for QR Code</a:t>
            </a:r>
          </a:p>
        </p:txBody>
      </p:sp>
    </p:spTree>
    <p:extLst>
      <p:ext uri="{BB962C8B-B14F-4D97-AF65-F5344CB8AC3E}">
        <p14:creationId xmlns:p14="http://schemas.microsoft.com/office/powerpoint/2010/main" val="24021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4484</TotalTime>
  <Words>47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the Drive Concept for Multiple Formations</dc:title>
  <dc:creator>David Weitz</dc:creator>
  <cp:lastModifiedBy>David Weitz</cp:lastModifiedBy>
  <cp:revision>2</cp:revision>
  <dcterms:created xsi:type="dcterms:W3CDTF">2021-12-07T11:57:02Z</dcterms:created>
  <dcterms:modified xsi:type="dcterms:W3CDTF">2021-12-10T15:27:23Z</dcterms:modified>
</cp:coreProperties>
</file>